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.png"/><Relationship Id="rId7" Type="http://schemas.openxmlformats.org/officeDocument/2006/relationships/image" Target="../media/image1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.png"/><Relationship Id="rId7" Type="http://schemas.openxmlformats.org/officeDocument/2006/relationships/image" Target="../media/image7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0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3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67621" y="2176278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34480" y="1738847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9" y="5173657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characterize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the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819961" y="2856678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0" y="1048041"/>
            <a:ext cx="114495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566570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90003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857566" y="1987168"/>
            <a:ext cx="4598433" cy="1420486"/>
            <a:chOff x="2296144" y="1928686"/>
            <a:chExt cx="5085349" cy="157089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63440" y="1928687"/>
              <a:ext cx="2627186" cy="45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82986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101157" y="1138571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6405</TotalTime>
  <Words>2347</Words>
  <Application>Microsoft Office PowerPoint</Application>
  <PresentationFormat>Widescreen</PresentationFormat>
  <Paragraphs>515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245</cp:revision>
  <dcterms:created xsi:type="dcterms:W3CDTF">2022-03-28T18:43:16Z</dcterms:created>
  <dcterms:modified xsi:type="dcterms:W3CDTF">2022-09-09T17:28:47Z</dcterms:modified>
</cp:coreProperties>
</file>